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0080625" cy="7559675"/>
  <p:notesSz cx="7559675" cy="10691813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1195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F9F6241-79BC-4EBB-AA26-A4FE03AFD385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k-SK" sz="586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164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427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04000" y="4059000"/>
            <a:ext cx="907164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427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76CB1D0-B8B3-41CC-938B-187602AA2C31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k-SK" sz="586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427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427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504000" y="405900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427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5152680" y="405900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427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18FD89FC-F022-4E07-9013-0837A640B2EF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k-SK" sz="586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427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571200" y="176868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427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638040" y="176868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427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04000" y="405900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427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571200" y="405900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427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638040" y="4059000"/>
            <a:ext cx="292068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427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6176F5A-DC63-4792-9ED4-050008D69327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k-SK" sz="586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k-SK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A5A5A1B-9504-41E2-A69A-E08D8D0AD69A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k-SK" sz="586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427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C0E0F529-A8F1-4496-8118-A7EE27E00E17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k-SK" sz="586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427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427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52E7E83-78ED-47C1-A02C-26F07B14B158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k-SK" sz="586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1ADF73F-242C-4D7F-A72D-D8A7A7E88F06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k-SK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E8D5C758-CCD5-49B4-AD43-4054D758FE7E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k-SK" sz="586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427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427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504000" y="405900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427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057824D3-B1AC-4CF7-86B4-CFA72AC06277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k-SK" sz="586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427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427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5152680" y="405900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427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512542E9-D08B-425D-B1BE-43A997479476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endParaRPr lang="sk-SK" sz="586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50400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427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5152680" y="1768680"/>
            <a:ext cx="442692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427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504000" y="4059000"/>
            <a:ext cx="9071640" cy="2091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sk-SK" sz="427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F821DC90-6484-4BA6-A48D-F0B436005B59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buNone/>
            </a:pPr>
            <a:r>
              <a:rPr lang="sk-SK" sz="5860" b="0" strike="noStrike" spc="-1">
                <a:latin typeface="Arial"/>
              </a:rPr>
              <a:t>Kliknúť na úpravu formátu textu titulku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1640" cy="43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88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4270" b="0" strike="noStrike" spc="-1">
                <a:latin typeface="Arial"/>
              </a:rPr>
              <a:t>Kliknúť na úpravu formátu textu osnovy</a:t>
            </a:r>
          </a:p>
          <a:p>
            <a:pPr marL="864000" lvl="1" indent="-324000">
              <a:spcBef>
                <a:spcPts val="151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373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113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3200" b="0" strike="noStrike" spc="-1">
                <a:latin typeface="Arial"/>
              </a:rPr>
              <a:t>Tretia úroveň</a:t>
            </a:r>
          </a:p>
          <a:p>
            <a:pPr marL="1728000" lvl="3" indent="-216000">
              <a:spcBef>
                <a:spcPts val="75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k-SK" sz="2670" b="0" strike="noStrike" spc="-1">
                <a:latin typeface="Arial"/>
              </a:rPr>
              <a:t>Štvrtá úroveň osnovy</a:t>
            </a:r>
          </a:p>
          <a:p>
            <a:pPr marL="2160000" lvl="4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670" b="0" strike="noStrike" spc="-1">
                <a:latin typeface="Arial"/>
              </a:rPr>
              <a:t>Piata úroveň osnovy</a:t>
            </a:r>
          </a:p>
          <a:p>
            <a:pPr marL="2592000" lvl="5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670" b="0" strike="noStrike" spc="-1">
                <a:latin typeface="Arial"/>
              </a:rPr>
              <a:t>Šiesta úroveň</a:t>
            </a:r>
          </a:p>
          <a:p>
            <a:pPr marL="3024000" lvl="6" indent="-216000">
              <a:spcBef>
                <a:spcPts val="3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2670" b="0" strike="noStrike" spc="-1">
                <a:latin typeface="Arial"/>
              </a:rPr>
              <a:t>Siedma úroveň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504000" y="6886800"/>
            <a:ext cx="2348280" cy="52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>
              <a:defRPr lang="sk-SK" sz="1400" b="0" strike="noStrike" spc="-1">
                <a:latin typeface="Times New Roman"/>
              </a:defRPr>
            </a:lvl1pPr>
          </a:lstStyle>
          <a:p>
            <a:r>
              <a:rPr lang="sk-SK" sz="1400" b="0" strike="noStrike" spc="-1">
                <a:latin typeface="Times New Roman"/>
              </a:rPr>
              <a:t>&lt;dátum/čas&gt;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447360" y="6886800"/>
            <a:ext cx="3195000" cy="52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ctr">
              <a:buNone/>
              <a:defRPr lang="sk-SK" sz="1400" b="0" strike="noStrike" spc="-1">
                <a:latin typeface="Times New Roman"/>
              </a:defRPr>
            </a:lvl1pPr>
          </a:lstStyle>
          <a:p>
            <a:pPr algn="ctr">
              <a:buNone/>
            </a:pPr>
            <a:r>
              <a:rPr lang="sk-SK" sz="1400" b="0" strike="noStrike" spc="-1">
                <a:latin typeface="Times New Roman"/>
              </a:rPr>
              <a:t>&lt;päta&gt;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7227360" y="6886800"/>
            <a:ext cx="2348280" cy="5209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algn="r">
              <a:buNone/>
              <a:defRPr lang="sk-SK" sz="1400" b="0" strike="noStrike" spc="-1">
                <a:latin typeface="Times New Roman"/>
              </a:defRPr>
            </a:lvl1pPr>
          </a:lstStyle>
          <a:p>
            <a:pPr algn="r">
              <a:buNone/>
            </a:pPr>
            <a:fld id="{05471FCA-DE7B-4572-9570-DCB479371D69}" type="slidenum">
              <a:rPr lang="sk-SK" sz="1400" b="0" strike="noStrike" spc="-1">
                <a:latin typeface="Times New Roman"/>
              </a:rPr>
              <a:t>‹#›</a:t>
            </a:fld>
            <a:endParaRPr lang="sk-SK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faustina.zatkova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katechezy.sk/" TargetMode="External"/><Relationship Id="rId4" Type="http://schemas.openxmlformats.org/officeDocument/2006/relationships/hyperlink" Target="https://www.qumran2.net/indice.php?c=disegni&amp;autore=2769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Obrázok 40"/>
          <p:cNvPicPr/>
          <p:nvPr/>
        </p:nvPicPr>
        <p:blipFill>
          <a:blip r:embed="rId2"/>
          <a:stretch/>
        </p:blipFill>
        <p:spPr>
          <a:xfrm>
            <a:off x="0" y="0"/>
            <a:ext cx="10079640" cy="7126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Obrázok 49"/>
          <p:cNvPicPr/>
          <p:nvPr/>
        </p:nvPicPr>
        <p:blipFill>
          <a:blip r:embed="rId2"/>
          <a:stretch/>
        </p:blipFill>
        <p:spPr>
          <a:xfrm>
            <a:off x="0" y="0"/>
            <a:ext cx="10079640" cy="7126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Obrázok 50"/>
          <p:cNvPicPr/>
          <p:nvPr/>
        </p:nvPicPr>
        <p:blipFill>
          <a:blip r:embed="rId2"/>
          <a:stretch/>
        </p:blipFill>
        <p:spPr>
          <a:xfrm>
            <a:off x="0" y="0"/>
            <a:ext cx="10079640" cy="7126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Obrázok 51"/>
          <p:cNvPicPr/>
          <p:nvPr/>
        </p:nvPicPr>
        <p:blipFill>
          <a:blip r:embed="rId2"/>
          <a:stretch/>
        </p:blipFill>
        <p:spPr>
          <a:xfrm>
            <a:off x="0" y="0"/>
            <a:ext cx="10079640" cy="7126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Obrázok 52"/>
          <p:cNvPicPr/>
          <p:nvPr/>
        </p:nvPicPr>
        <p:blipFill>
          <a:blip r:embed="rId2"/>
          <a:stretch/>
        </p:blipFill>
        <p:spPr>
          <a:xfrm>
            <a:off x="0" y="0"/>
            <a:ext cx="10079640" cy="7126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Obrázok 53"/>
          <p:cNvPicPr/>
          <p:nvPr/>
        </p:nvPicPr>
        <p:blipFill>
          <a:blip r:embed="rId2"/>
          <a:srcRect t="30307" b="9071"/>
          <a:stretch/>
        </p:blipFill>
        <p:spPr>
          <a:xfrm>
            <a:off x="360" y="648000"/>
            <a:ext cx="10079640" cy="4319640"/>
          </a:xfrm>
          <a:prstGeom prst="rect">
            <a:avLst/>
          </a:prstGeom>
          <a:ln w="0">
            <a:noFill/>
          </a:ln>
        </p:spPr>
      </p:pic>
      <p:sp>
        <p:nvSpPr>
          <p:cNvPr id="55" name="BlokTextu 54"/>
          <p:cNvSpPr txBox="1"/>
          <p:nvPr/>
        </p:nvSpPr>
        <p:spPr>
          <a:xfrm>
            <a:off x="720000" y="5040000"/>
            <a:ext cx="8640000" cy="183564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t">
            <a:noAutofit/>
          </a:bodyPr>
          <a:lstStyle/>
          <a:p>
            <a:r>
              <a:rPr lang="sk-SK" sz="1500" b="1" strike="noStrike" spc="-1">
                <a:latin typeface="Cambria"/>
              </a:rPr>
              <a:t>Deviatnik pred Prvým svätým prijímaním</a:t>
            </a:r>
            <a:endParaRPr lang="sk-SK" sz="1500" b="0" strike="noStrike" spc="-1">
              <a:latin typeface="Cambria"/>
            </a:endParaRPr>
          </a:p>
          <a:p>
            <a:endParaRPr lang="sk-SK" sz="1500" b="0" strike="noStrike" spc="-1">
              <a:latin typeface="Cambria"/>
            </a:endParaRP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1400" b="1" strike="noStrike" spc="-1">
                <a:latin typeface="Cambria"/>
              </a:rPr>
              <a:t>Prezentácia:</a:t>
            </a:r>
            <a:r>
              <a:rPr lang="sk-SK" sz="1400" b="0" strike="noStrike" spc="-1">
                <a:latin typeface="Cambria"/>
              </a:rPr>
              <a:t> Faustína Mariana Zaťková (</a:t>
            </a:r>
            <a:r>
              <a:rPr lang="sk-SK" sz="1400" b="0" strike="noStrike" spc="-1">
                <a:latin typeface="Cambria"/>
                <a:hlinkClick r:id="rId3"/>
              </a:rPr>
              <a:t>https://www.facebook.com/faustina.zatkova</a:t>
            </a:r>
            <a:r>
              <a:rPr lang="sk-SK" sz="1400" b="0" strike="noStrike" spc="-1">
                <a:latin typeface="Cambria"/>
              </a:rPr>
              <a:t>)</a:t>
            </a:r>
          </a:p>
          <a:p>
            <a:pPr marL="216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k-SK" sz="1400" b="0" strike="noStrike" spc="-1">
                <a:latin typeface="Cambria"/>
              </a:rPr>
              <a:t>Obrázky: Patxi Velasco Fano (</a:t>
            </a:r>
            <a:r>
              <a:rPr lang="sk-SK" sz="1400" b="0" strike="noStrike" spc="-1">
                <a:latin typeface="Cambria"/>
                <a:hlinkClick r:id="rId4"/>
              </a:rPr>
              <a:t>https://www.qumran2.net/indice.php?c=disegni&amp;autore=2769</a:t>
            </a:r>
            <a:r>
              <a:rPr lang="sk-SK" sz="1400" b="0" strike="noStrike" spc="-1">
                <a:latin typeface="Cambria"/>
              </a:rPr>
              <a:t>)</a:t>
            </a:r>
          </a:p>
          <a:p>
            <a:endParaRPr lang="sk-SK" sz="1400" b="0" strike="noStrike" spc="-1">
              <a:latin typeface="Cambria"/>
            </a:endParaRPr>
          </a:p>
          <a:p>
            <a:pPr algn="ctr">
              <a:buNone/>
            </a:pPr>
            <a:endParaRPr lang="sk-SK" sz="1400" b="0" strike="noStrike" spc="-1">
              <a:latin typeface="Cambria"/>
            </a:endParaRPr>
          </a:p>
          <a:p>
            <a:pPr algn="ctr">
              <a:buNone/>
            </a:pPr>
            <a:r>
              <a:rPr lang="sk-SK" sz="1400" b="0" strike="noStrike" spc="-1">
                <a:latin typeface="Cambria"/>
                <a:hlinkClick r:id="rId5"/>
              </a:rPr>
              <a:t>www.katechezy.sk</a:t>
            </a:r>
            <a:endParaRPr lang="sk-SK" sz="1400" b="0" strike="noStrike" spc="-1">
              <a:latin typeface="Cambria"/>
            </a:endParaRPr>
          </a:p>
          <a:p>
            <a:pPr algn="ctr">
              <a:buNone/>
            </a:pPr>
            <a:r>
              <a:rPr lang="sk-SK" sz="1400" b="0" strike="noStrike" spc="-1">
                <a:latin typeface="Cambria"/>
              </a:rPr>
              <a:t>2022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Obrázok 41"/>
          <p:cNvPicPr/>
          <p:nvPr/>
        </p:nvPicPr>
        <p:blipFill>
          <a:blip r:embed="rId2"/>
          <a:stretch/>
        </p:blipFill>
        <p:spPr>
          <a:xfrm>
            <a:off x="0" y="0"/>
            <a:ext cx="10079640" cy="7126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Obrázok 42"/>
          <p:cNvPicPr/>
          <p:nvPr/>
        </p:nvPicPr>
        <p:blipFill>
          <a:blip r:embed="rId2"/>
          <a:stretch/>
        </p:blipFill>
        <p:spPr>
          <a:xfrm>
            <a:off x="0" y="0"/>
            <a:ext cx="10079640" cy="7126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Obrázok 43"/>
          <p:cNvPicPr/>
          <p:nvPr/>
        </p:nvPicPr>
        <p:blipFill>
          <a:blip r:embed="rId2"/>
          <a:stretch/>
        </p:blipFill>
        <p:spPr>
          <a:xfrm>
            <a:off x="0" y="0"/>
            <a:ext cx="10079640" cy="7126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Obrázok 44"/>
          <p:cNvPicPr/>
          <p:nvPr/>
        </p:nvPicPr>
        <p:blipFill>
          <a:blip r:embed="rId2"/>
          <a:stretch/>
        </p:blipFill>
        <p:spPr>
          <a:xfrm>
            <a:off x="0" y="0"/>
            <a:ext cx="10079640" cy="7126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Obrázok 45"/>
          <p:cNvPicPr/>
          <p:nvPr/>
        </p:nvPicPr>
        <p:blipFill>
          <a:blip r:embed="rId2"/>
          <a:stretch/>
        </p:blipFill>
        <p:spPr>
          <a:xfrm>
            <a:off x="0" y="0"/>
            <a:ext cx="10079640" cy="7126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Obrázok 46"/>
          <p:cNvPicPr/>
          <p:nvPr/>
        </p:nvPicPr>
        <p:blipFill>
          <a:blip r:embed="rId2"/>
          <a:stretch/>
        </p:blipFill>
        <p:spPr>
          <a:xfrm>
            <a:off x="0" y="0"/>
            <a:ext cx="10079640" cy="7126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Obrázok 47"/>
          <p:cNvPicPr/>
          <p:nvPr/>
        </p:nvPicPr>
        <p:blipFill>
          <a:blip r:embed="rId2"/>
          <a:stretch/>
        </p:blipFill>
        <p:spPr>
          <a:xfrm>
            <a:off x="0" y="0"/>
            <a:ext cx="10079640" cy="7126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Obrázok 48"/>
          <p:cNvPicPr/>
          <p:nvPr/>
        </p:nvPicPr>
        <p:blipFill>
          <a:blip r:embed="rId2"/>
          <a:stretch/>
        </p:blipFill>
        <p:spPr>
          <a:xfrm>
            <a:off x="0" y="0"/>
            <a:ext cx="10079640" cy="7126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55</Words>
  <Application>Microsoft Office PowerPoint</Application>
  <PresentationFormat>Vlastná</PresentationFormat>
  <Paragraphs>8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20" baseType="lpstr">
      <vt:lpstr>Arial</vt:lpstr>
      <vt:lpstr>Cambria</vt:lpstr>
      <vt:lpstr>Symbol</vt:lpstr>
      <vt:lpstr>Times New Roman</vt:lpstr>
      <vt:lpstr>Wingdings</vt:lpstr>
      <vt:lpstr>Office Theme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subject/>
  <dc:creator>Juraj Potúček</dc:creator>
  <dc:description/>
  <cp:lastModifiedBy>Juraj Potúček</cp:lastModifiedBy>
  <cp:revision>2</cp:revision>
  <dcterms:created xsi:type="dcterms:W3CDTF">2022-05-06T09:11:41Z</dcterms:created>
  <dcterms:modified xsi:type="dcterms:W3CDTF">2024-05-24T14:34:40Z</dcterms:modified>
  <dc:language>sk-SK</dc:language>
</cp:coreProperties>
</file>